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8" r:id="rId2"/>
    <p:sldId id="270" r:id="rId3"/>
    <p:sldId id="269" r:id="rId4"/>
    <p:sldId id="262" r:id="rId5"/>
    <p:sldId id="267" r:id="rId6"/>
    <p:sldId id="266" r:id="rId7"/>
    <p:sldId id="265" r:id="rId8"/>
    <p:sldId id="264" r:id="rId9"/>
    <p:sldId id="276" r:id="rId10"/>
    <p:sldId id="284" r:id="rId11"/>
    <p:sldId id="283" r:id="rId12"/>
    <p:sldId id="282" r:id="rId13"/>
    <p:sldId id="281" r:id="rId14"/>
    <p:sldId id="280" r:id="rId15"/>
    <p:sldId id="279" r:id="rId16"/>
    <p:sldId id="277" r:id="rId17"/>
    <p:sldId id="263" r:id="rId18"/>
    <p:sldId id="275" r:id="rId19"/>
    <p:sldId id="274" r:id="rId20"/>
    <p:sldId id="261" r:id="rId21"/>
    <p:sldId id="272" r:id="rId22"/>
    <p:sldId id="273" r:id="rId23"/>
    <p:sldId id="271" r:id="rId24"/>
    <p:sldId id="260" r:id="rId25"/>
    <p:sldId id="259" r:id="rId26"/>
    <p:sldId id="258" r:id="rId27"/>
    <p:sldId id="2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806"/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9"/>
    <p:restoredTop sz="94728"/>
  </p:normalViewPr>
  <p:slideViewPr>
    <p:cSldViewPr snapToGrid="0" snapToObjects="1">
      <p:cViewPr>
        <p:scale>
          <a:sx n="170" d="100"/>
          <a:sy n="170" d="100"/>
        </p:scale>
        <p:origin x="120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99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32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1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13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46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8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9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83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9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0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5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4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8842" y="-213850"/>
            <a:ext cx="10581969" cy="310002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279051" y="-632352"/>
            <a:ext cx="2837893" cy="817615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8843" y="4772625"/>
            <a:ext cx="1065581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1045056"/>
            <a:ext cx="2021106" cy="208261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39135" y="2518732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64847" y="237577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22160" y="2086365"/>
            <a:ext cx="1171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7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7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6308" y="2375776"/>
            <a:ext cx="76174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700" dirty="0" err="1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7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8040" y="1746331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840806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840806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840806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39135" y="133022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81548" y="1994326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78608" y="2575831"/>
            <a:ext cx="11262206" cy="463613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277318" y="-1978702"/>
            <a:ext cx="13179654" cy="364430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1259791" y="2703398"/>
            <a:ext cx="3138399" cy="441693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78609" y="1666000"/>
            <a:ext cx="7655300" cy="92080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395819" y="1664325"/>
            <a:ext cx="2279977" cy="103907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1407886" y="764560"/>
            <a:ext cx="973972" cy="56099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640706" y="1664325"/>
            <a:ext cx="3261630" cy="922478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0800000">
            <a:off x="9640706" y="2328180"/>
            <a:ext cx="526788" cy="159971"/>
          </a:xfrm>
          <a:prstGeom prst="righ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" y="1012096"/>
            <a:ext cx="2021106" cy="20826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0565" y="1723846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840806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840806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840806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548" y="1994326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0800000">
            <a:off x="5601804" y="1623762"/>
            <a:ext cx="657438" cy="138907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861685" y="1542494"/>
            <a:ext cx="475844" cy="1529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58113" y="2297608"/>
            <a:ext cx="475844" cy="1529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734358" y="2132634"/>
            <a:ext cx="526788" cy="159971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37769" y="2421608"/>
            <a:ext cx="76174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700" dirty="0" err="1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7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2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0565" y="1723846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840806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840806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840806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548" y="1994326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362881" y="1967211"/>
            <a:ext cx="657438" cy="138907"/>
          </a:xfrm>
          <a:prstGeom prst="rightArrow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2285386">
            <a:off x="1685824" y="1895862"/>
            <a:ext cx="526788" cy="159971"/>
          </a:xfrm>
          <a:prstGeom prst="rightArrow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303452" y="2098244"/>
            <a:ext cx="657438" cy="13890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42653" y="1981376"/>
            <a:ext cx="526788" cy="15997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79074" y="2077622"/>
            <a:ext cx="1171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7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7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52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0565" y="1723846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840806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840806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840806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548" y="1994326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362881" y="1967211"/>
            <a:ext cx="657438" cy="138907"/>
          </a:xfrm>
          <a:prstGeom prst="rightArrow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861685" y="1542494"/>
            <a:ext cx="475844" cy="1529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58113" y="2297608"/>
            <a:ext cx="475844" cy="1529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2285386">
            <a:off x="1685824" y="1895862"/>
            <a:ext cx="526788" cy="159971"/>
          </a:xfrm>
          <a:prstGeom prst="rightArrow">
            <a:avLst/>
          </a:prstGeom>
          <a:solidFill>
            <a:srgbClr val="7030A0"/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548" y="1994326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861685" y="1542494"/>
            <a:ext cx="475844" cy="1529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158113" y="2297608"/>
            <a:ext cx="475844" cy="1529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0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8120294">
            <a:off x="394660" y="1038159"/>
            <a:ext cx="771994" cy="14240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356247" y="1799541"/>
            <a:ext cx="771994" cy="14240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3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4926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6642" y="-51619"/>
            <a:ext cx="11294172" cy="726358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81116" y="-2874107"/>
            <a:ext cx="1927483" cy="5935333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373" y="4911780"/>
            <a:ext cx="185304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4810" y="334661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082" y="3050667"/>
            <a:ext cx="945047" cy="4612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479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59268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951"/>
            <a:ext cx="2641224" cy="2710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95" y="336083"/>
            <a:ext cx="9395917" cy="22995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678095" y="1401053"/>
            <a:ext cx="877529" cy="169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87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560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3035744"/>
            <a:ext cx="9948154" cy="374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" y="628175"/>
            <a:ext cx="2150418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7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3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39135" y="2518732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22160" y="2086365"/>
            <a:ext cx="1171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7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7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6308" y="2375776"/>
            <a:ext cx="76174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7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7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8040" y="1746331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840806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840806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840806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39135" y="133022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81548" y="1994326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13102</TotalTime>
  <Words>285</Words>
  <Application>Microsoft Macintosh PowerPoint</Application>
  <PresentationFormat>Widescreen</PresentationFormat>
  <Paragraphs>147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2018-07-14T05:57:33Z</dcterms:created>
  <dcterms:modified xsi:type="dcterms:W3CDTF">2018-07-30T23:10:30Z</dcterms:modified>
</cp:coreProperties>
</file>